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ibrOhSncJiUmpCAsT+bGxwzXUJ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351BC61-F4D3-4F50-96D9-B01179F63743}">
  <a:tblStyle styleId="{3351BC61-F4D3-4F50-96D9-B01179F6374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0"/>
    <p:restoredTop sz="94681"/>
  </p:normalViewPr>
  <p:slideViewPr>
    <p:cSldViewPr snapToGrid="0">
      <p:cViewPr>
        <p:scale>
          <a:sx n="30" d="100"/>
          <a:sy n="30" d="100"/>
        </p:scale>
        <p:origin x="1320" y="-3808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8" Type="http://customschemas.google.com/relationships/presentationmetadata" Target="metadata"/><Relationship Id="rId9" Type="http://schemas.openxmlformats.org/officeDocument/2006/relationships/presProps" Target="pres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‹n.º›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lvl="0" algn="ctr">
              <a:spcBef>
                <a:spcPts val="3020"/>
              </a:spcBef>
              <a:spcAft>
                <a:spcPts val="0"/>
              </a:spcAft>
              <a:buClr>
                <a:srgbClr val="888888"/>
              </a:buClr>
              <a:buSzPts val="151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640"/>
              </a:spcBef>
              <a:spcAft>
                <a:spcPts val="0"/>
              </a:spcAft>
              <a:buClr>
                <a:srgbClr val="888888"/>
              </a:buClr>
              <a:buSzPts val="13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260"/>
              </a:spcBef>
              <a:spcAft>
                <a:spcPts val="0"/>
              </a:spcAft>
              <a:buClr>
                <a:srgbClr val="888888"/>
              </a:buClr>
              <a:buSzPts val="113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/>
              <a:t>‹n.º›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945242" y="9756224"/>
            <a:ext cx="28513567" cy="2916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/>
              <a:t>‹n.º›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8706087" y="16517071"/>
            <a:ext cx="36864608" cy="7290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6145768" y="9496193"/>
            <a:ext cx="36864608" cy="21332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/>
              <a:t>‹n.º›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/>
              <a:t>‹n.º›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900"/>
              <a:buFont typeface="Calibri"/>
              <a:buNone/>
              <a:defRPr sz="189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marL="457200" lvl="0" indent="-228600" algn="l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 sz="95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700"/>
              </a:spcBef>
              <a:spcAft>
                <a:spcPts val="0"/>
              </a:spcAft>
              <a:buClr>
                <a:srgbClr val="888888"/>
              </a:buClr>
              <a:buSzPts val="8500"/>
              <a:buNone/>
              <a:defRPr sz="85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520"/>
              </a:spcBef>
              <a:spcAft>
                <a:spcPts val="0"/>
              </a:spcAft>
              <a:buClr>
                <a:srgbClr val="888888"/>
              </a:buClr>
              <a:buSzPts val="7600"/>
              <a:buNone/>
              <a:defRPr sz="7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/>
              <a:t>‹n.º›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620202" y="10081263"/>
            <a:ext cx="14311789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3200"/>
            </a:lvl1pPr>
            <a:lvl2pPr marL="914400" lvl="1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1300"/>
            </a:lvl2pPr>
            <a:lvl3pPr marL="1371600" lvl="2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3pPr>
            <a:lvl4pPr marL="1828800" lvl="3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8500"/>
            </a:lvl4pPr>
            <a:lvl5pPr marL="2286000" lvl="4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8500"/>
            </a:lvl5pPr>
            <a:lvl6pPr marL="2743200" lvl="5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6pPr>
            <a:lvl7pPr marL="3200400" lvl="6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7pPr>
            <a:lvl8pPr marL="3657600" lvl="7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8pPr>
            <a:lvl9pPr marL="4114800" lvl="8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16472059" y="10081263"/>
            <a:ext cx="14311789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3200"/>
            </a:lvl1pPr>
            <a:lvl2pPr marL="914400" lvl="1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1300"/>
            </a:lvl2pPr>
            <a:lvl3pPr marL="1371600" lvl="2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3pPr>
            <a:lvl4pPr marL="1828800" lvl="3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8500"/>
            </a:lvl4pPr>
            <a:lvl5pPr marL="2286000" lvl="4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8500"/>
            </a:lvl5pPr>
            <a:lvl6pPr marL="2743200" lvl="5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6pPr>
            <a:lvl7pPr marL="3200400" lvl="6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7pPr>
            <a:lvl8pPr marL="3657600" lvl="7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8pPr>
            <a:lvl9pPr marL="4114800" lvl="8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/>
              <a:t>‹n.º›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marL="457200" lvl="0" indent="-22860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1300" b="1"/>
            </a:lvl1pPr>
            <a:lvl2pPr marL="914400" lvl="1" indent="-22860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9500" b="1"/>
            </a:lvl2pPr>
            <a:lvl3pPr marL="1371600" lvl="2" indent="-22860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8500" b="1"/>
            </a:lvl3pPr>
            <a:lvl4pPr marL="1828800" lvl="3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4pPr>
            <a:lvl5pPr marL="2286000" lvl="4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5pPr>
            <a:lvl6pPr marL="2743200" lvl="5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6pPr>
            <a:lvl7pPr marL="3200400" lvl="6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7pPr>
            <a:lvl8pPr marL="3657600" lvl="7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8pPr>
            <a:lvl9pPr marL="4114800" lvl="8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1620203" y="13701713"/>
            <a:ext cx="14317416" cy="2489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1pPr>
            <a:lvl2pPr marL="914400" lvl="1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2pPr>
            <a:lvl3pPr marL="1371600" lvl="2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3pPr>
            <a:lvl4pPr marL="1828800" lvl="3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600"/>
            </a:lvl4pPr>
            <a:lvl5pPr marL="2286000" lvl="4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600"/>
            </a:lvl5pPr>
            <a:lvl6pPr marL="2743200" lvl="5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6pPr>
            <a:lvl7pPr marL="3200400" lvl="6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7pPr>
            <a:lvl8pPr marL="3657600" lvl="7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8pPr>
            <a:lvl9pPr marL="4114800" lvl="8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6460809" y="9671212"/>
            <a:ext cx="14323040" cy="403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marL="457200" lvl="0" indent="-22860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1300" b="1"/>
            </a:lvl1pPr>
            <a:lvl2pPr marL="914400" lvl="1" indent="-22860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9500" b="1"/>
            </a:lvl2pPr>
            <a:lvl3pPr marL="1371600" lvl="2" indent="-22860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8500" b="1"/>
            </a:lvl3pPr>
            <a:lvl4pPr marL="1828800" lvl="3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4pPr>
            <a:lvl5pPr marL="2286000" lvl="4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5pPr>
            <a:lvl6pPr marL="2743200" lvl="5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6pPr>
            <a:lvl7pPr marL="3200400" lvl="6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7pPr>
            <a:lvl8pPr marL="3657600" lvl="7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8pPr>
            <a:lvl9pPr marL="4114800" lvl="8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6460809" y="13701713"/>
            <a:ext cx="14323040" cy="2489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1pPr>
            <a:lvl2pPr marL="914400" lvl="1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2pPr>
            <a:lvl3pPr marL="1371600" lvl="2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3pPr>
            <a:lvl4pPr marL="1828800" lvl="3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600"/>
            </a:lvl4pPr>
            <a:lvl5pPr marL="2286000" lvl="4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600"/>
            </a:lvl5pPr>
            <a:lvl6pPr marL="2743200" lvl="5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6pPr>
            <a:lvl7pPr marL="3200400" lvl="6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7pPr>
            <a:lvl8pPr marL="3657600" lvl="7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8pPr>
            <a:lvl9pPr marL="4114800" lvl="8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/>
              <a:t>‹n.º›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/>
              <a:t>‹n.º›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/>
              <a:t>‹n.º›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Calibri"/>
              <a:buNone/>
              <a:defRPr sz="95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2669083" y="1720218"/>
            <a:ext cx="18114764" cy="3687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1187450" algn="l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Char char="•"/>
              <a:defRPr sz="15100"/>
            </a:lvl1pPr>
            <a:lvl2pPr marL="914400" lvl="1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–"/>
              <a:defRPr sz="13200"/>
            </a:lvl2pPr>
            <a:lvl3pPr marL="1371600" lvl="2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3pPr>
            <a:lvl4pPr marL="1828800" lvl="3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4pPr>
            <a:lvl5pPr marL="2286000" lvl="4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»"/>
              <a:defRPr sz="9500"/>
            </a:lvl5pPr>
            <a:lvl6pPr marL="2743200" lvl="5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6pPr>
            <a:lvl7pPr marL="3200400" lvl="6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7pPr>
            <a:lvl8pPr marL="3657600" lvl="7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8pPr>
            <a:lvl9pPr marL="4114800" lvl="8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1620204" y="9041133"/>
            <a:ext cx="10660709" cy="29553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/>
            </a:lvl1pPr>
            <a:lvl2pPr marL="914400" lvl="1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/>
              <a:t>‹n.º›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Calibri"/>
              <a:buNone/>
              <a:defRPr sz="95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6351421" y="3860483"/>
            <a:ext cx="19442430" cy="2592324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6351421" y="33814229"/>
            <a:ext cx="19442430" cy="5070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/>
            </a:lvl1pPr>
            <a:lvl2pPr marL="914400" lvl="1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/>
              <a:t>‹n.º›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800"/>
              <a:buFont typeface="Calibri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marR="0" lvl="0" indent="-118745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6680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4615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s-IS"/>
              <a:t>‹n.º›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1117653" y="9433348"/>
            <a:ext cx="30278060" cy="830997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s-IS" sz="4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INTRODUÇÃO</a:t>
            </a:r>
            <a:endParaRPr dirty="0"/>
          </a:p>
        </p:txBody>
      </p:sp>
      <p:sp>
        <p:nvSpPr>
          <p:cNvPr id="90" name="Google Shape;90;p1"/>
          <p:cNvSpPr txBox="1"/>
          <p:nvPr/>
        </p:nvSpPr>
        <p:spPr>
          <a:xfrm>
            <a:off x="59090" y="5500933"/>
            <a:ext cx="3236595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s-IS" sz="6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</a:t>
            </a:r>
            <a:endParaRPr sz="6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336459" y="7246974"/>
            <a:ext cx="29828734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s-IS" sz="3600" b="1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AUTOR </a:t>
            </a:r>
            <a:r>
              <a:rPr lang="is-IS" sz="36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(1)</a:t>
            </a:r>
            <a:r>
              <a:rPr lang="is-IS" sz="36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NOME DO AUTOR </a:t>
            </a:r>
            <a:r>
              <a:rPr lang="is-IS" sz="36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</a:t>
            </a:r>
            <a:r>
              <a:rPr lang="is-IS" sz="3600" b="1" i="0" u="none" strike="noStrike" cap="none" baseline="30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lang="is-IS" sz="3600" b="1" i="0" u="none" strike="noStrike" cap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s-IS" sz="3600" b="1" baseline="30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s-IS" sz="3600" b="0" i="0" u="none" strike="noStrike" cap="none" baseline="30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is-IS" sz="3600" b="0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1)</a:t>
            </a:r>
            <a:r>
              <a:rPr lang="is-IS" sz="3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is-IS" sz="36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Estudante? Instituição? E-mail? </a:t>
            </a:r>
            <a:r>
              <a:rPr lang="is-IS" sz="3600" b="0" i="0" u="none" strike="noStrike" cap="none" baseline="30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(2)</a:t>
            </a:r>
            <a:r>
              <a:rPr lang="is-I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Estudante? Instituição? E-mail? </a:t>
            </a:r>
            <a:endParaRPr dirty="0"/>
          </a:p>
        </p:txBody>
      </p:sp>
      <p:sp>
        <p:nvSpPr>
          <p:cNvPr id="92" name="Google Shape;92;p1"/>
          <p:cNvSpPr txBox="1"/>
          <p:nvPr/>
        </p:nvSpPr>
        <p:spPr>
          <a:xfrm>
            <a:off x="1088465" y="10522206"/>
            <a:ext cx="30307200" cy="353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is-IS" sz="36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is-IS" sz="4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aaaaaaaaaaaaaaaaaaaaaaaaaaaaaaaaaaaaaaaaaaaaaaaaaaaaaaaaaaaaaaaaaaaaaaaaaaaaaaaaaaaaaaaaaaaaaaaaaaaaaaaaaaaaaaaaaaaaaaaaaaaaaaaaaaaaa</a:t>
            </a:r>
            <a:endParaRPr sz="37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117653" y="15404218"/>
            <a:ext cx="30307247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s-IS" sz="36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dirty="0"/>
          </a:p>
        </p:txBody>
      </p:sp>
      <p:sp>
        <p:nvSpPr>
          <p:cNvPr id="95" name="Google Shape;95;p1"/>
          <p:cNvSpPr txBox="1"/>
          <p:nvPr/>
        </p:nvSpPr>
        <p:spPr>
          <a:xfrm>
            <a:off x="1164569" y="14497684"/>
            <a:ext cx="30278060" cy="830997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s-IS" sz="48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OBJETIVO</a:t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1132246" y="17109763"/>
            <a:ext cx="30278060" cy="830997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s-IS" sz="48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MÉTODOS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1097202" y="18185204"/>
            <a:ext cx="30307247" cy="3631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is-I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 </a:t>
            </a:r>
            <a:endParaRPr lang="is-IS" sz="3600"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1"/>
          <p:cNvSpPr txBox="1"/>
          <p:nvPr/>
        </p:nvSpPr>
        <p:spPr>
          <a:xfrm>
            <a:off x="1045645" y="21962740"/>
            <a:ext cx="30278060" cy="830997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s-IS" sz="48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RESULTADOS</a:t>
            </a:r>
            <a:endParaRPr/>
          </a:p>
        </p:txBody>
      </p:sp>
      <p:sp>
        <p:nvSpPr>
          <p:cNvPr id="103" name="Google Shape;103;p1"/>
          <p:cNvSpPr txBox="1"/>
          <p:nvPr/>
        </p:nvSpPr>
        <p:spPr>
          <a:xfrm>
            <a:off x="1198045" y="34132092"/>
            <a:ext cx="30278060" cy="830997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s-IS" sz="4800" b="1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CONCLUSÃO</a:t>
            </a:r>
            <a:endParaRPr dirty="0"/>
          </a:p>
        </p:txBody>
      </p:sp>
      <p:sp>
        <p:nvSpPr>
          <p:cNvPr id="104" name="Google Shape;104;p1"/>
          <p:cNvSpPr txBox="1"/>
          <p:nvPr/>
        </p:nvSpPr>
        <p:spPr>
          <a:xfrm>
            <a:off x="1152353" y="35179113"/>
            <a:ext cx="30307247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s-IS" sz="36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 </a:t>
            </a:r>
            <a:endParaRPr dirty="0"/>
          </a:p>
        </p:txBody>
      </p:sp>
      <p:sp>
        <p:nvSpPr>
          <p:cNvPr id="111" name="Google Shape;111;p1"/>
          <p:cNvSpPr txBox="1"/>
          <p:nvPr/>
        </p:nvSpPr>
        <p:spPr>
          <a:xfrm>
            <a:off x="1350445" y="37908728"/>
            <a:ext cx="30278060" cy="830997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s-IS" sz="4800" b="1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REFERÊNCIAS</a:t>
            </a:r>
            <a:endParaRPr dirty="0"/>
          </a:p>
        </p:txBody>
      </p:sp>
      <p:sp>
        <p:nvSpPr>
          <p:cNvPr id="112" name="Google Shape;112;p1"/>
          <p:cNvSpPr txBox="1"/>
          <p:nvPr/>
        </p:nvSpPr>
        <p:spPr>
          <a:xfrm>
            <a:off x="1150550" y="38864011"/>
            <a:ext cx="30307247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is-I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sz="2800" dirty="0"/>
          </a:p>
        </p:txBody>
      </p:sp>
      <p:sp>
        <p:nvSpPr>
          <p:cNvPr id="113" name="Google Shape;113;p1"/>
          <p:cNvSpPr txBox="1"/>
          <p:nvPr/>
        </p:nvSpPr>
        <p:spPr>
          <a:xfrm>
            <a:off x="1257223" y="41148331"/>
            <a:ext cx="20129378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s-IS" sz="4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Apoio </a:t>
            </a:r>
            <a:r>
              <a:rPr lang="is-IS" sz="4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financeiro</a:t>
            </a:r>
            <a:r>
              <a:rPr lang="is-IS" sz="4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sz="4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6" name="Picture 2" descr="https://attachments.office.net/owa/coordextensao%40bezerradearaujo.com.br/service.svc/s/GetAttachmentThumbnail?id=AAMkADVkNGY2NjM0LTQzNDEtNGEyZi1iN2YwLWM4MmQ3NGM3NDliMwBGAAAAAACN3wj41nVNRobjJrOZHaaaBwASctVv0P%2FSSZHpHLVzAfLLAAAAAAEMAAASctVv0P%2FSSZHpHLVzAfLLAAN88hDtAAABEgAQAJbGuUzZG0xAi9Bp0TnHshg%3D&amp;thumbnailType=2&amp;token=eyJhbGciOiJSUzI1NiIsImtpZCI6IkU1RDJGMEY4REE5M0I2NzA5QzQzQTlFOEE2MTQzQzAzRDYyRjlBODAiLCJ0eXAiOiJKV1QiLCJ4NXQiOiI1ZEx3LU5xVHRuQ2NRNm5vcGhROEE5WXZtb0EifQ.eyJvcmlnaW4iOiJodHRwczovL291dGxvb2sub2ZmaWNlLmNvbSIsInVjIjoiNDYzY2NjYjFhOTVkNDhkYmEyYmZjZTk5NGUzYjBlMmYiLCJzaWduaW5fc3RhdGUiOiJrbXNpIiwidmVyIjoiRXhjaGFuZ2UuQ2FsbGJhY2suVjEiLCJhcHBjdHhzZW5kZXIiOiJPd2FEb3dubG9hZEAwNjM4YjJiNi0yM2Y2LTQxYzUtYTU0ZS1hMWFmMzgzMzlhYTEiLCJpc3NyaW5nIjoiV1ciLCJhcHBjdHgiOiJ7XCJtc2V4Y2hwcm90XCI6XCJvd2FcIixcInB1aWRcIjpcIjExNTM4MDExMTc0NzY3MDAxNjJcIixcInNjb3BlXCI6XCJPd2FEb3dubG9hZFwiLFwib2lkXCI6XCJiNDZlMTU4ZS00NmY1LTRlZGYtYTQ4OS0xMDFjYmRkZDk4N2RcIixcInByaW1hcnlzaWRcIjpcIlMtMS01LTIxLTQwMDU4MTYzNDYtMjc3NDIzOTMxNi0yMjEwNDcyMjkzLTI5NzQ1MDI0XCJ9IiwibmJmIjoxNzE3Njg3NTM0LCJleHAiOjE3MTc2ODgxMzQsImlzcyI6IjAwMDAwMDAyLTAwMDAtMGZmMS1jZTAwLTAwMDAwMDAwMDAwMEAwNjM4YjJiNi0yM2Y2LTQxYzUtYTU0ZS1hMWFmMzgzMzlhYTEiLCJhdWQiOiIwMDAwMDAwMi0wMDAwLTBmZjEtY2UwMC0wMDAwMDAwMDAwMDAvYXR0YWNobWVudHMub2ZmaWNlLm5ldEAwNjM4YjJiNi0yM2Y2LTQxYzUtYTU0ZS1hMWFmMzgzMzlhYTEiLCJoYXBwIjoib3dhIn0.Fmi7QKBXQbwVY9gDO2ojcLlKQPmJ7i92gPFS-19jcTS8z_CPjoNinxwTSQ2d6j-A3LtVrtOb1jxlZlMsU_0kyN-6m3kwjdEe18Okf4lPG6DVgpjVfTEv0pJ2tgsM_DN-yMlSHTkA4y3JVsPJx_dismo6bNFQT6jPBEnKalaYXF3ujh41FYk724j3qlUT2GuVHS4TbM2ScVXXtRFW1dxKTIqKQjT7s742FhJw9VHvw11ZWezbws5QdLgoy2eo2Zd0alCdcn_9-YmiJwV0zLK_WyyAwjW5irGX1KnmIn1JyXrAEQ-tau9EcaVRV3RAVuVKuAYyntG2xAAwOlMe3qAO0Q&amp;X-OWA-CANARY=bdvoVzvY20UAAAAAAAAAAACCfPg8htwYEJU-npwmzDvi2w4LaBxsxQQ0_hhyj7GWtG2Pz8Z3wGE.&amp;owa=outlook.office.com&amp;scriptVer=20240524003.09&amp;clientId=F1E036263EB3403B958C019286707018&amp;animation=tr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501" y="2129658"/>
            <a:ext cx="5061577" cy="305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Google Shape;97;p1"/>
          <p:cNvSpPr txBox="1"/>
          <p:nvPr/>
        </p:nvSpPr>
        <p:spPr>
          <a:xfrm>
            <a:off x="1016352" y="22946704"/>
            <a:ext cx="30307247" cy="11172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is-IS" sz="3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59</Words>
  <Application>Microsoft Macintosh PowerPoint</Application>
  <PresentationFormat>Personalizar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Calibri</vt:lpstr>
      <vt:lpstr>Times New Roman</vt:lpstr>
      <vt:lpstr>Arial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Neia</dc:creator>
  <cp:lastModifiedBy>Felipe Cardoso</cp:lastModifiedBy>
  <cp:revision>2</cp:revision>
  <dcterms:created xsi:type="dcterms:W3CDTF">2014-03-28T14:43:32Z</dcterms:created>
  <dcterms:modified xsi:type="dcterms:W3CDTF">2024-06-06T15:33:15Z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1758756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